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02FA-981E-4314-A32C-F9968F9D7C3D}" type="datetimeFigureOut">
              <a:rPr lang="it-IT" smtClean="0"/>
              <a:t>15/10/2019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9E743-B9CA-41F2-AF3D-8EC133736B0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4EFC-038F-4F16-89FD-64FB11E595C9}" type="datetime1">
              <a:rPr lang="it-IT" smtClean="0"/>
              <a:t>15/10/2019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9126-72A0-4A02-AAE0-CC6D7E611745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78A8-8FA2-41C1-A72A-CEBF417151A2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F8C0-E8A0-4B4E-9468-2EBBF616BCF8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EBB2-3A9F-483B-AFF3-58F098A68F47}" type="datetime1">
              <a:rPr lang="it-IT" smtClean="0"/>
              <a:t>15/10/2019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46B8-65B1-4F44-83AA-6F2EB075A0C9}" type="datetime1">
              <a:rPr lang="it-IT" smtClean="0"/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3FAC-5722-45EE-92A5-AA073BF2D75A}" type="datetime1">
              <a:rPr lang="it-IT" smtClean="0"/>
              <a:t>15/10/2019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6FF-CBEE-448D-9BE2-752225A8FCF8}" type="datetime1">
              <a:rPr lang="it-IT" smtClean="0"/>
              <a:t>15/10/2019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0F42-5D90-48B0-B75C-CF28415EBE59}" type="datetime1">
              <a:rPr lang="it-IT" smtClean="0"/>
              <a:t>15/10/2019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8848-E49E-42F1-871F-B4AC3CDE6C6D}" type="datetime1">
              <a:rPr lang="it-IT" smtClean="0"/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DB1B-5128-4A11-BBF0-2B7F22C86A42}" type="datetime1">
              <a:rPr lang="it-IT" smtClean="0"/>
              <a:t>15/10/2019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1A7477-4326-4E15-9B06-A102E5F97354}" type="datetime1">
              <a:rPr lang="it-IT" smtClean="0"/>
              <a:t>15/10/2019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www.docentidisostegno.it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AB6AF2-11E6-49AD-84E6-89CF35B8265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LABORATORIO </a:t>
            </a:r>
            <a:r>
              <a:rPr lang="it-IT" dirty="0" err="1" smtClean="0"/>
              <a:t>DI</a:t>
            </a:r>
            <a:r>
              <a:rPr lang="it-IT" dirty="0" smtClean="0"/>
              <a:t> MATEMATICA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628" y="2643182"/>
            <a:ext cx="3425540" cy="642942"/>
          </a:xfrm>
        </p:spPr>
        <p:txBody>
          <a:bodyPr/>
          <a:lstStyle/>
          <a:p>
            <a:r>
              <a:rPr lang="it-IT" sz="2400" dirty="0" smtClean="0"/>
              <a:t>PROF. </a:t>
            </a:r>
            <a:r>
              <a:rPr lang="it-IT" sz="2400" dirty="0" err="1" smtClean="0"/>
              <a:t>Passarello</a:t>
            </a:r>
            <a:r>
              <a:rPr lang="it-IT" sz="2400" dirty="0" smtClean="0"/>
              <a:t> C.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85786" y="378619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UNITA’ DIDATTICA CON AUSILIO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5600" b="1" noProof="0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endParaRPr lang="it-IT" sz="5600" b="1" noProof="0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STRUMENTI COMPENSATIVI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NON TECNOLOGICI</a:t>
            </a:r>
            <a:r>
              <a:rPr kumimoji="0" lang="it-IT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3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Sede di: Casale Monferrato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Gruppo 3 Corsisti:</a:t>
            </a:r>
            <a:r>
              <a:rPr kumimoji="0" lang="it-IT" sz="5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Mele Luigi, </a:t>
            </a:r>
            <a:r>
              <a:rPr kumimoji="0" lang="it-IT" sz="5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Portalupi</a:t>
            </a:r>
            <a:r>
              <a:rPr kumimoji="0" lang="it-IT" sz="5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5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Ra</a:t>
            </a:r>
            <a:r>
              <a:rPr kumimoji="0" lang="it-IT" sz="5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ffaella</a:t>
            </a:r>
            <a:r>
              <a:rPr kumimoji="0" lang="it-IT" sz="5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it-IT" sz="5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Micheletti</a:t>
            </a:r>
            <a:r>
              <a:rPr kumimoji="0" lang="it-IT" sz="5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Luciana, 		Fioravanti Anna Maria, Cubito Rosario, </a:t>
            </a:r>
            <a:r>
              <a:rPr kumimoji="0" lang="it-IT" sz="5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Butera</a:t>
            </a:r>
            <a:r>
              <a:rPr kumimoji="0" lang="it-IT" sz="5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5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Liborio</a:t>
            </a:r>
            <a:r>
              <a:rPr kumimoji="0" lang="it-IT" sz="5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dirty="0" smtClean="0"/>
              <a:t/>
            </a:r>
            <a:br>
              <a:rPr lang="it-IT" sz="5300" dirty="0" smtClean="0"/>
            </a:br>
            <a:r>
              <a:rPr lang="it-IT" sz="5300" dirty="0" smtClean="0"/>
              <a:t>DAL CONCRETO ALL’ASTRATTO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……</a:t>
            </a:r>
            <a:r>
              <a:rPr lang="it-IT" dirty="0" smtClean="0"/>
              <a:t>.LA LINEA DEI NUMERI</a:t>
            </a:r>
            <a:br>
              <a:rPr lang="it-IT" dirty="0" smtClean="0"/>
            </a:br>
            <a:r>
              <a:rPr lang="it-IT" sz="4900" dirty="0" smtClean="0"/>
              <a:t>DUE DITA → DUE CANNUCCE→2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86058"/>
            <a:ext cx="5857884" cy="329506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dirty="0" smtClean="0"/>
              <a:t/>
            </a:r>
            <a:br>
              <a:rPr lang="it-IT" sz="5300" dirty="0" smtClean="0"/>
            </a:br>
            <a:r>
              <a:rPr lang="it-IT" sz="5300" dirty="0" smtClean="0"/>
              <a:t>DAL CONCRETO ALL’ASTRATTO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……</a:t>
            </a:r>
            <a:r>
              <a:rPr lang="it-IT" dirty="0" smtClean="0"/>
              <a:t>.LA LINEA DEI NUMERI</a:t>
            </a:r>
            <a:br>
              <a:rPr lang="it-IT" dirty="0" smtClean="0"/>
            </a:br>
            <a:r>
              <a:rPr lang="it-IT" sz="4900" dirty="0" smtClean="0"/>
              <a:t>TRE DITA → TRE CANNUCCE→3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57496"/>
            <a:ext cx="5857884" cy="329506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……………FINO</a:t>
            </a:r>
            <a:r>
              <a:rPr lang="it-IT" dirty="0" smtClean="0"/>
              <a:t> A </a:t>
            </a:r>
            <a:r>
              <a:rPr lang="it-IT" dirty="0" err="1" smtClean="0"/>
              <a:t>……………</a:t>
            </a:r>
            <a:r>
              <a:rPr lang="it-IT" dirty="0" smtClean="0"/>
              <a:t>..</a:t>
            </a: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dirty="0" smtClean="0"/>
              <a:t/>
            </a:r>
            <a:br>
              <a:rPr lang="it-IT" sz="5300" dirty="0" smtClean="0"/>
            </a:br>
            <a:r>
              <a:rPr lang="it-IT" sz="5300" dirty="0" smtClean="0"/>
              <a:t>DAL CONCRETO ALL’ASTRATTO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……</a:t>
            </a:r>
            <a:r>
              <a:rPr lang="it-IT" dirty="0" smtClean="0"/>
              <a:t>.LA LINEA DEI NUMERI</a:t>
            </a:r>
            <a:br>
              <a:rPr lang="it-IT" dirty="0" smtClean="0"/>
            </a:br>
            <a:r>
              <a:rPr lang="it-IT" sz="4400" dirty="0" smtClean="0"/>
              <a:t>DIECI DITA → DIECI CANNUCCE→10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643182"/>
            <a:ext cx="5786446" cy="325487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CONFRONTO…………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MAGGIORE, MINORE, UGUALE E DIVERSO</a:t>
            </a: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INDIVIDUARE IL MAGGIORE E IL MINORE</a:t>
            </a: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5500726" cy="349427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…………</a:t>
            </a: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Immagine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214554"/>
            <a:ext cx="4967054" cy="4217559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UGUAGLIANZA………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IL CONCETTO </a:t>
            </a:r>
            <a:r>
              <a:rPr lang="it-IT" dirty="0" err="1" smtClean="0"/>
              <a:t>DI</a:t>
            </a:r>
            <a:r>
              <a:rPr lang="it-IT" dirty="0" smtClean="0"/>
              <a:t> UGUALE</a:t>
            </a: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Immagine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98265"/>
            <a:ext cx="5500726" cy="4044595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TEMPI E OBIETTIVI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71472" y="2285992"/>
            <a:ext cx="7851648" cy="27860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TEMPI: tre volte alla settimana, per venti minuti, per un </a:t>
            </a:r>
            <a:r>
              <a:rPr lang="it-IT" sz="27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mese…</a:t>
            </a:r>
            <a:endParaRPr lang="it-IT" sz="27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OBIETTIVI: Comprendere il significato di unità, di passaggio dal concreto all’astratto e di </a:t>
            </a:r>
            <a:r>
              <a:rPr lang="it-IT" sz="27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confronto…</a:t>
            </a:r>
            <a:endParaRPr lang="it-IT" sz="27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7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7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www.docentidisostegno.it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SOMMA E CONFRONTO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71472" y="2285992"/>
            <a:ext cx="7851648" cy="27860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600" b="1" noProof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Destinatario dell’unità didattica è un ragazzo </a:t>
            </a:r>
            <a:r>
              <a:rPr lang="it-IT" sz="5600" b="1" noProof="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discalculico</a:t>
            </a:r>
            <a:r>
              <a:rPr lang="it-IT" sz="5600" b="1" noProof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medio di 15 anni, che senza l’uso della calcolatrice non è in grado di comprendere le operazioni di matematica elementare.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Obbiettivo: il gruppo elabori una presentazione dei fatti matematica,</a:t>
            </a:r>
            <a:r>
              <a:rPr kumimoji="0" lang="it-IT" sz="5600" b="1" i="0" u="none" strike="noStrike" kern="1200" cap="none" spc="0" normalizeH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nella proposta lavoro PL1.  Elabori con l’uso degli antefatti, esperienze di contare, confrontare, ordinare, di somma e di differenza, senza l’uso della calcolatrice.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851648" cy="378621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LE MANI, LE CANNUCCE E LA LINEA DEI </a:t>
            </a:r>
            <a:r>
              <a:rPr lang="it-IT" dirty="0" err="1" smtClean="0"/>
              <a:t>NUMERI……</a:t>
            </a:r>
            <a:r>
              <a:rPr lang="it-IT" dirty="0" smtClean="0"/>
              <a:t>..</a:t>
            </a:r>
            <a:br>
              <a:rPr lang="it-IT" dirty="0" smtClean="0"/>
            </a:br>
            <a:r>
              <a:rPr lang="it-IT" dirty="0" smtClean="0"/>
              <a:t>ARTEFATTI NATURALI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IMPARARE A CONTARE</a:t>
            </a:r>
            <a:br>
              <a:rPr lang="it-IT" dirty="0" smtClean="0"/>
            </a:br>
            <a:r>
              <a:rPr lang="it-IT" dirty="0" smtClean="0"/>
              <a:t>1. CONCETTO </a:t>
            </a:r>
            <a:r>
              <a:rPr lang="it-IT" dirty="0" err="1" smtClean="0"/>
              <a:t>DI</a:t>
            </a:r>
            <a:r>
              <a:rPr lang="it-IT" dirty="0" smtClean="0"/>
              <a:t> UNITA’</a:t>
            </a:r>
            <a:br>
              <a:rPr lang="it-IT" dirty="0" smtClean="0"/>
            </a:br>
            <a:r>
              <a:rPr lang="it-IT" dirty="0" smtClean="0"/>
              <a:t>UN DITO → UNA CANNUCCIA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Immagine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86058"/>
            <a:ext cx="5786478" cy="325489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1. CONCETTO </a:t>
            </a:r>
            <a:r>
              <a:rPr lang="it-IT" dirty="0" err="1" smtClean="0"/>
              <a:t>DI</a:t>
            </a:r>
            <a:r>
              <a:rPr lang="it-IT" dirty="0" smtClean="0"/>
              <a:t> UNITA’</a:t>
            </a:r>
            <a:br>
              <a:rPr lang="it-IT" dirty="0" smtClean="0"/>
            </a:br>
            <a:r>
              <a:rPr lang="it-IT" dirty="0" smtClean="0"/>
              <a:t>DUE DITA → DUE CANNUCCE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786058"/>
            <a:ext cx="5643570" cy="3174509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1. CONCETTO </a:t>
            </a:r>
            <a:r>
              <a:rPr lang="it-IT" dirty="0" err="1" smtClean="0"/>
              <a:t>DI</a:t>
            </a:r>
            <a:r>
              <a:rPr lang="it-IT" dirty="0" smtClean="0"/>
              <a:t> UNITA’</a:t>
            </a:r>
            <a:br>
              <a:rPr lang="it-IT" dirty="0" smtClean="0"/>
            </a:br>
            <a:r>
              <a:rPr lang="it-IT" dirty="0" smtClean="0"/>
              <a:t>TRE DITA → TRE CANNUCCE</a:t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928934"/>
            <a:ext cx="5500694" cy="309414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……………FINO</a:t>
            </a:r>
            <a:r>
              <a:rPr lang="it-IT" dirty="0" smtClean="0"/>
              <a:t> A </a:t>
            </a:r>
            <a:r>
              <a:rPr lang="it-IT" dirty="0" err="1" smtClean="0"/>
              <a:t>……………</a:t>
            </a:r>
            <a:r>
              <a:rPr lang="it-IT" dirty="0" smtClean="0"/>
              <a:t>..</a:t>
            </a: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1. CONCETTO </a:t>
            </a:r>
            <a:r>
              <a:rPr lang="it-IT" dirty="0" err="1" smtClean="0"/>
              <a:t>DI</a:t>
            </a:r>
            <a:r>
              <a:rPr lang="it-IT" dirty="0" smtClean="0"/>
              <a:t> UNITA’</a:t>
            </a:r>
            <a:br>
              <a:rPr lang="it-IT" dirty="0" smtClean="0"/>
            </a:br>
            <a:r>
              <a:rPr lang="it-IT" sz="4900" dirty="0" smtClean="0"/>
              <a:t>DIECI DITA → DIECI CANNUCCE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700" dirty="0"/>
          </a:p>
        </p:txBody>
      </p:sp>
      <p:pic>
        <p:nvPicPr>
          <p:cNvPr id="6" name="Immagine 5" descr="Immagine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86058"/>
            <a:ext cx="7215206" cy="3011491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dirty="0" smtClean="0"/>
              <a:t/>
            </a:r>
            <a:br>
              <a:rPr lang="it-IT" sz="5300" dirty="0" smtClean="0"/>
            </a:br>
            <a:r>
              <a:rPr lang="it-IT" sz="5300" dirty="0" smtClean="0"/>
              <a:t>DAL CONCRETO ALL’ASTRATTO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……</a:t>
            </a:r>
            <a:r>
              <a:rPr lang="it-IT" dirty="0" smtClean="0"/>
              <a:t>.LA LINEA DEI NUMERI</a:t>
            </a:r>
            <a:br>
              <a:rPr lang="it-IT" dirty="0" smtClean="0"/>
            </a:br>
            <a:r>
              <a:rPr lang="it-IT" sz="4900" dirty="0" smtClean="0"/>
              <a:t>UN DITO → UNA CANNUCCIA→1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7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42910" y="5500702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86058"/>
            <a:ext cx="5786446" cy="3254876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www.docentidisostegno.it</a:t>
            </a:r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212</Words>
  <Application>Microsoft Office PowerPoint</Application>
  <PresentationFormat>Presentazione su schermo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Equinozio</vt:lpstr>
      <vt:lpstr>LABORATORIO DI MATEMATICA </vt:lpstr>
      <vt:lpstr>SOMMA E CONFRONTO </vt:lpstr>
      <vt:lpstr>LE MANI, LE CANNUCCE E LA LINEA DEI NUMERI…….. ARTEFATTI NATURALI </vt:lpstr>
      <vt:lpstr> IMPARARE A CONTARE 1. CONCETTO DI UNITA’ UN DITO → UNA CANNUCCIA </vt:lpstr>
      <vt:lpstr>1. CONCETTO DI UNITA’ DUE DITA → DUE CANNUCCE </vt:lpstr>
      <vt:lpstr>1. CONCETTO DI UNITA’ TRE DITA → TRE CANNUCCE </vt:lpstr>
      <vt:lpstr>……………FINO A ……………..</vt:lpstr>
      <vt:lpstr>1. CONCETTO DI UNITA’ DIECI DITA → DIECI CANNUCCE </vt:lpstr>
      <vt:lpstr> DAL CONCRETO ALL’ASTRATTO …….LA LINEA DEI NUMERI UN DITO → UNA CANNUCCIA→1 </vt:lpstr>
      <vt:lpstr> DAL CONCRETO ALL’ASTRATTO …….LA LINEA DEI NUMERI DUE DITA → DUE CANNUCCE→2 </vt:lpstr>
      <vt:lpstr> DAL CONCRETO ALL’ASTRATTO …….LA LINEA DEI NUMERI TRE DITA → TRE CANNUCCE→3 </vt:lpstr>
      <vt:lpstr>……………FINO A ……………..</vt:lpstr>
      <vt:lpstr> DAL CONCRETO ALL’ASTRATTO …….LA LINEA DEI NUMERI DIECI DITA → DIECI CANNUCCE→10 </vt:lpstr>
      <vt:lpstr>CONFRONTO………… MAGGIORE, MINORE, UGUALE E DIVERSO</vt:lpstr>
      <vt:lpstr>INDIVIDUARE IL MAGGIORE E IL MINORE</vt:lpstr>
      <vt:lpstr>…………</vt:lpstr>
      <vt:lpstr>UGUAGLIANZA………. IL CONCETTO DI UGUALE</vt:lpstr>
      <vt:lpstr>TEMPI E OBIETTIVI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MATEMATICA PROF. Pass</dc:title>
  <dc:creator>Nome utente</dc:creator>
  <cp:lastModifiedBy>SBIR</cp:lastModifiedBy>
  <cp:revision>19</cp:revision>
  <dcterms:created xsi:type="dcterms:W3CDTF">2015-07-08T08:42:40Z</dcterms:created>
  <dcterms:modified xsi:type="dcterms:W3CDTF">2019-10-15T06:32:51Z</dcterms:modified>
</cp:coreProperties>
</file>